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B5831-BEF7-446F-BA53-2B10633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81E76-3ABB-4E8A-83EC-3F38F2E49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02C326-AB19-40A6-BF05-1DCF6115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4732A-ED81-48B0-9E17-7DE17591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878C3-F12C-4277-B32E-90DD096F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9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A7D98-3197-43FC-950C-5743466D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795A08-0ABB-4A5B-8D3E-9246E27C7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8E61B-BD60-4BE3-ADA9-5FFE9A6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55962-18FB-44D7-A923-6C8B648B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144E4-0C73-45D4-AC34-FA3C52C9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8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FF87FB-0ECE-4552-B993-E49BFD56A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5A2ED1-A13F-4FD4-955D-3BF4F1417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F474F-D347-4A3C-BFFB-EAF4FEB8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28789-B468-4E8D-BD23-390AC3BD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73F21-3A54-4708-9CC7-DDFD2578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14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16666-8F67-47DA-B15E-86ED6B2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8A810-E459-4D77-AA3D-F00E35AB7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8AD10-E47A-497A-A703-7287D470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DC51C-39D7-4E9D-90F9-F5F9FA5F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DD6BDA-BE14-40A7-899D-2D509126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9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11BB7-3E28-41FB-8885-0AF6E620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A1CA2E-BD3B-4E62-BA19-DE2C6D00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3F334-E3FB-4735-B312-6EC0CC91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9823B-B591-4961-B029-984B5262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DFD95-4599-4DEF-A939-CCE6CDBC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FCC97-CA56-423B-A043-56797F7F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8C9F7-C8B8-42F7-816B-36C3BEBD8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12AD8B-5A26-406B-A2CA-95F960FB2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A07725-A9B4-4385-BA0D-CC588B4E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BD715B-4AEF-444D-9361-54A3FA8C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CBF57-4A0B-4DC1-94DF-42786C52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76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CF962-756C-44E3-BB12-131EDE9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40D4F-B466-49DC-AB22-5DBCEDDAC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33E65C-D22C-4053-97E7-D45E043DD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10F073-5817-458D-9BEB-B11B24832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DB41FA-BBFA-4371-AF6E-591998CB4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E4FF5D-841E-48B0-9C48-8CD2EBD7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2195E1-F568-40CC-BC6A-5E7225CC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EE37C5-57EF-4A5C-B178-9BCD1CEC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5744-83D9-4A5C-BA2A-878220F4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A76B2C-3756-4694-95FF-EF317A04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97044D-0727-48AC-90CA-DBA4EDB0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32466F-BBEF-46CF-ABD7-ECAEE568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36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63BB36-06D1-4BCC-AD89-3C88B2D3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D0B84D-8B90-4CA0-A4A8-D5E8CF47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5A022-E658-4BE5-8D3D-24D3D6C7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CDEFE-8D25-4930-8149-B2976399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17566-8E18-4B90-BACE-7DF11F33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41B84-BFF9-466E-9925-A0EB5EA3F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382C63-FF9B-4053-AB63-B0A96B1C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0C7F5A-846D-4F84-B85A-CD4A4FB5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1A1CE2-8C49-425F-B3DE-ACA8C647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7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EB909-2DC6-436C-A15E-3C4663EC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78FDEB-B2E3-4FC9-8445-A7432713B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C36F9C-7390-4A35-B92D-17672AB3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A28E3E-9F91-4135-A0C1-C155427D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418FD-3E1C-40F6-8406-C7F8D3AD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838CE-7598-480B-836E-4249029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5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F6D423-AFF0-4A2F-AB9A-5C746FCA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75FA1-9DD0-4F8A-B4E5-2F9987CF8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285F3-0AF5-4B86-AAAA-AC42A2793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CB842-6627-492C-B54D-4571C492B72E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D94510-0ED8-476B-AF3E-AA683FFC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54A8A5-45D3-4163-89AC-30FE88DEF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A3584-BB55-41BD-8549-A292DBE31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62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>
            <a:extLst>
              <a:ext uri="{FF2B5EF4-FFF2-40B4-BE49-F238E27FC236}">
                <a16:creationId xmlns:a16="http://schemas.microsoft.com/office/drawing/2014/main" id="{FEEF64C4-1FB6-4E22-920B-2D7A98AE1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4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DC8EDB7F-8BC7-4A71-9BFB-DA0A8128E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4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763ECD6C-5A22-4FED-BEEA-EC1F8A66DE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8932507F-B8F9-429C-A081-D6E813B70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41917518-CF9C-4133-A707-F3406DA2AE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40E6EEDD-0BBE-4CA0-A5D5-8ACFB5EF8E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4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C6AD4AB8-F8D4-4EC2-8EF2-396F8002E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92F0152C-7FB7-4C6A-B902-B30C695579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>
            <a:extLst>
              <a:ext uri="{FF2B5EF4-FFF2-40B4-BE49-F238E27FC236}">
                <a16:creationId xmlns:a16="http://schemas.microsoft.com/office/drawing/2014/main" id="{0E1340C9-7251-4D32-BCAD-22700C206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ACB3767E-3F2F-4114-A6E5-CE6569868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">
            <a:extLst>
              <a:ext uri="{FF2B5EF4-FFF2-40B4-BE49-F238E27FC236}">
                <a16:creationId xmlns:a16="http://schemas.microsoft.com/office/drawing/2014/main" id="{B1B6E658-E8B2-4522-8795-D95CDC959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>
            <a:extLst>
              <a:ext uri="{FF2B5EF4-FFF2-40B4-BE49-F238E27FC236}">
                <a16:creationId xmlns:a16="http://schemas.microsoft.com/office/drawing/2014/main" id="{B22B90D7-473A-404F-BAF4-FBA340CFEF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>
            <a:extLst>
              <a:ext uri="{FF2B5EF4-FFF2-40B4-BE49-F238E27FC236}">
                <a16:creationId xmlns:a16="http://schemas.microsoft.com/office/drawing/2014/main" id="{C39AD3A1-30D9-41CC-B65D-65F21CE5E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1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">
            <a:extLst>
              <a:ext uri="{FF2B5EF4-FFF2-40B4-BE49-F238E27FC236}">
                <a16:creationId xmlns:a16="http://schemas.microsoft.com/office/drawing/2014/main" id="{D8B4BBB7-7D1B-4860-926A-9566C956E7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>
            <a:extLst>
              <a:ext uri="{FF2B5EF4-FFF2-40B4-BE49-F238E27FC236}">
                <a16:creationId xmlns:a16="http://schemas.microsoft.com/office/drawing/2014/main" id="{685B9FC7-17D8-4B7C-99FB-0F15977B32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>
            <a:extLst>
              <a:ext uri="{FF2B5EF4-FFF2-40B4-BE49-F238E27FC236}">
                <a16:creationId xmlns:a16="http://schemas.microsoft.com/office/drawing/2014/main" id="{DD6AB516-E96B-4B5D-9F1E-8E0BFAE2D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">
            <a:extLst>
              <a:ext uri="{FF2B5EF4-FFF2-40B4-BE49-F238E27FC236}">
                <a16:creationId xmlns:a16="http://schemas.microsoft.com/office/drawing/2014/main" id="{AF7730EE-DA77-43B6-940C-45362CC5C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5">
            <a:extLst>
              <a:ext uri="{FF2B5EF4-FFF2-40B4-BE49-F238E27FC236}">
                <a16:creationId xmlns:a16="http://schemas.microsoft.com/office/drawing/2014/main" id="{D704F4FB-D09B-4617-8347-3D28A60F0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96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6">
            <a:extLst>
              <a:ext uri="{FF2B5EF4-FFF2-40B4-BE49-F238E27FC236}">
                <a16:creationId xmlns:a16="http://schemas.microsoft.com/office/drawing/2014/main" id="{CFF3F1F0-4430-4797-AD33-937BA54DF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7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7">
            <a:extLst>
              <a:ext uri="{FF2B5EF4-FFF2-40B4-BE49-F238E27FC236}">
                <a16:creationId xmlns:a16="http://schemas.microsoft.com/office/drawing/2014/main" id="{919B19D8-0088-4667-ABD4-520952BDB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5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">
            <a:extLst>
              <a:ext uri="{FF2B5EF4-FFF2-40B4-BE49-F238E27FC236}">
                <a16:creationId xmlns:a16="http://schemas.microsoft.com/office/drawing/2014/main" id="{CA45D857-1F22-43E3-A601-046EC58BDB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9">
            <a:extLst>
              <a:ext uri="{FF2B5EF4-FFF2-40B4-BE49-F238E27FC236}">
                <a16:creationId xmlns:a16="http://schemas.microsoft.com/office/drawing/2014/main" id="{8CD490D0-9BB9-4281-92BF-699278E26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>
            <a:extLst>
              <a:ext uri="{FF2B5EF4-FFF2-40B4-BE49-F238E27FC236}">
                <a16:creationId xmlns:a16="http://schemas.microsoft.com/office/drawing/2014/main" id="{903D08E0-DD50-48EC-B695-169F8330C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8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0">
            <a:extLst>
              <a:ext uri="{FF2B5EF4-FFF2-40B4-BE49-F238E27FC236}">
                <a16:creationId xmlns:a16="http://schemas.microsoft.com/office/drawing/2014/main" id="{2C0CF949-A02A-491D-A71D-59883A6C4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9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1">
            <a:extLst>
              <a:ext uri="{FF2B5EF4-FFF2-40B4-BE49-F238E27FC236}">
                <a16:creationId xmlns:a16="http://schemas.microsoft.com/office/drawing/2014/main" id="{BD0728CA-45FD-473A-B41F-15C8F99723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14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2">
            <a:extLst>
              <a:ext uri="{FF2B5EF4-FFF2-40B4-BE49-F238E27FC236}">
                <a16:creationId xmlns:a16="http://schemas.microsoft.com/office/drawing/2014/main" id="{ED39BCE2-18D0-46DB-B86F-114688F38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00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">
            <a:extLst>
              <a:ext uri="{FF2B5EF4-FFF2-40B4-BE49-F238E27FC236}">
                <a16:creationId xmlns:a16="http://schemas.microsoft.com/office/drawing/2014/main" id="{628A6CF3-14DC-452F-93FD-6413C856F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97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4">
            <a:extLst>
              <a:ext uri="{FF2B5EF4-FFF2-40B4-BE49-F238E27FC236}">
                <a16:creationId xmlns:a16="http://schemas.microsoft.com/office/drawing/2014/main" id="{8250E9F1-007D-4E80-9857-062DC6E1D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73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5">
            <a:extLst>
              <a:ext uri="{FF2B5EF4-FFF2-40B4-BE49-F238E27FC236}">
                <a16:creationId xmlns:a16="http://schemas.microsoft.com/office/drawing/2014/main" id="{DAACAED1-1482-4898-A062-91187E565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">
            <a:extLst>
              <a:ext uri="{FF2B5EF4-FFF2-40B4-BE49-F238E27FC236}">
                <a16:creationId xmlns:a16="http://schemas.microsoft.com/office/drawing/2014/main" id="{68F8854C-2ACF-44D8-8E8E-E075696C1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8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7">
            <a:extLst>
              <a:ext uri="{FF2B5EF4-FFF2-40B4-BE49-F238E27FC236}">
                <a16:creationId xmlns:a16="http://schemas.microsoft.com/office/drawing/2014/main" id="{8362A19B-1DA4-4F5E-9C81-D7774722C8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8">
            <a:extLst>
              <a:ext uri="{FF2B5EF4-FFF2-40B4-BE49-F238E27FC236}">
                <a16:creationId xmlns:a16="http://schemas.microsoft.com/office/drawing/2014/main" id="{C2842807-BAF5-42A6-A88B-D88FEF2F0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7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9">
            <a:extLst>
              <a:ext uri="{FF2B5EF4-FFF2-40B4-BE49-F238E27FC236}">
                <a16:creationId xmlns:a16="http://schemas.microsoft.com/office/drawing/2014/main" id="{EE6AA638-2E70-4A93-921A-9EA40311BD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>
            <a:extLst>
              <a:ext uri="{FF2B5EF4-FFF2-40B4-BE49-F238E27FC236}">
                <a16:creationId xmlns:a16="http://schemas.microsoft.com/office/drawing/2014/main" id="{F3094AC0-63C3-42B0-93F4-8DE6725DAE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20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0">
            <a:extLst>
              <a:ext uri="{FF2B5EF4-FFF2-40B4-BE49-F238E27FC236}">
                <a16:creationId xmlns:a16="http://schemas.microsoft.com/office/drawing/2014/main" id="{69BB2105-D08D-4B7F-9C98-657F2F039A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1">
            <a:extLst>
              <a:ext uri="{FF2B5EF4-FFF2-40B4-BE49-F238E27FC236}">
                <a16:creationId xmlns:a16="http://schemas.microsoft.com/office/drawing/2014/main" id="{164088F5-10D6-407D-A5AB-240E26B34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57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2">
            <a:extLst>
              <a:ext uri="{FF2B5EF4-FFF2-40B4-BE49-F238E27FC236}">
                <a16:creationId xmlns:a16="http://schemas.microsoft.com/office/drawing/2014/main" id="{C8E5AA59-17CF-4D3B-8086-431BE7EA5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54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3">
            <a:extLst>
              <a:ext uri="{FF2B5EF4-FFF2-40B4-BE49-F238E27FC236}">
                <a16:creationId xmlns:a16="http://schemas.microsoft.com/office/drawing/2014/main" id="{7EDAAE6C-0410-4129-A39C-1696158614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4">
            <a:extLst>
              <a:ext uri="{FF2B5EF4-FFF2-40B4-BE49-F238E27FC236}">
                <a16:creationId xmlns:a16="http://schemas.microsoft.com/office/drawing/2014/main" id="{99064A39-8E7E-4F7B-BDB3-3E30C809F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3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">
            <a:extLst>
              <a:ext uri="{FF2B5EF4-FFF2-40B4-BE49-F238E27FC236}">
                <a16:creationId xmlns:a16="http://schemas.microsoft.com/office/drawing/2014/main" id="{2FB9A4EA-8FD4-4CF5-8C9F-6FB5A8B851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">
            <a:extLst>
              <a:ext uri="{FF2B5EF4-FFF2-40B4-BE49-F238E27FC236}">
                <a16:creationId xmlns:a16="http://schemas.microsoft.com/office/drawing/2014/main" id="{405893B3-AC3A-47C6-8883-D1A45DED46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">
            <a:extLst>
              <a:ext uri="{FF2B5EF4-FFF2-40B4-BE49-F238E27FC236}">
                <a16:creationId xmlns:a16="http://schemas.microsoft.com/office/drawing/2014/main" id="{E2BAC9D4-16C7-41E5-A8F2-69BED7FA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">
            <a:extLst>
              <a:ext uri="{FF2B5EF4-FFF2-40B4-BE49-F238E27FC236}">
                <a16:creationId xmlns:a16="http://schemas.microsoft.com/office/drawing/2014/main" id="{04267DD2-D744-4D2E-9CAF-280E64E5D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">
            <a:extLst>
              <a:ext uri="{FF2B5EF4-FFF2-40B4-BE49-F238E27FC236}">
                <a16:creationId xmlns:a16="http://schemas.microsoft.com/office/drawing/2014/main" id="{DD5526C8-C16C-4E68-BB0B-BFE71A0785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秀峰</dc:creator>
  <cp:lastModifiedBy>李 秀峰</cp:lastModifiedBy>
  <cp:revision>1</cp:revision>
  <dcterms:created xsi:type="dcterms:W3CDTF">2021-07-11T17:20:21Z</dcterms:created>
  <dcterms:modified xsi:type="dcterms:W3CDTF">2021-07-11T17:20:32Z</dcterms:modified>
</cp:coreProperties>
</file>